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3" autoAdjust="0"/>
  </p:normalViewPr>
  <p:slideViewPr>
    <p:cSldViewPr snapToGrid="0">
      <p:cViewPr varScale="1">
        <p:scale>
          <a:sx n="64" d="100"/>
          <a:sy n="64" d="100"/>
        </p:scale>
        <p:origin x="924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075239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SURVEY = ENQUÊTE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64184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 smtClean="0"/>
              <a:t>SURVEY = ENQUÊTE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68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2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49" y="1681163"/>
            <a:ext cx="3887394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2" cy="48736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39" y="2057400"/>
            <a:ext cx="2949182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2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1371" y="6404295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5"/>
          <p:cNvSpPr txBox="1"/>
          <p:nvPr/>
        </p:nvSpPr>
        <p:spPr>
          <a:xfrm>
            <a:off x="318223" y="4978999"/>
            <a:ext cx="8507553" cy="1754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700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en-CA" dirty="0" smtClean="0"/>
              <a:t>AIDEZ LES ÉGLISES PARTOUT AU C</a:t>
            </a:r>
            <a:r>
              <a:rPr dirty="0" err="1" smtClean="0"/>
              <a:t>anada</a:t>
            </a:r>
            <a:r>
              <a:rPr dirty="0"/>
              <a:t>, </a:t>
            </a:r>
            <a:r>
              <a:rPr lang="en-CA" dirty="0" smtClean="0"/>
              <a:t>DONT LA NÔTRE</a:t>
            </a:r>
            <a:r>
              <a:rPr dirty="0" smtClean="0"/>
              <a:t>, </a:t>
            </a:r>
            <a:r>
              <a:rPr lang="en-CA" b="1" dirty="0" smtClean="0"/>
              <a:t>EN PRENANT </a:t>
            </a:r>
            <a:r>
              <a:rPr b="1" dirty="0" smtClean="0"/>
              <a:t>20 </a:t>
            </a:r>
            <a:r>
              <a:rPr b="1" dirty="0"/>
              <a:t>minutes </a:t>
            </a:r>
            <a:r>
              <a:rPr lang="en-CA" b="1" dirty="0" smtClean="0"/>
              <a:t>POUR RÉPONDRE À UNE ENQUÊTE NATIONALE EN LIGNE À </a:t>
            </a:r>
            <a:r>
              <a:rPr b="1" dirty="0" smtClean="0"/>
              <a:t>:</a:t>
            </a:r>
            <a:endParaRPr b="1" dirty="0"/>
          </a:p>
          <a:p>
            <a:pPr algn="ctr">
              <a:defRPr sz="2700" i="1" cap="all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b="1" dirty="0"/>
              <a:t>[</a:t>
            </a:r>
            <a:r>
              <a:rPr b="1" dirty="0" smtClean="0"/>
              <a:t>ins</a:t>
            </a:r>
            <a:r>
              <a:rPr lang="en-CA" b="1" dirty="0" smtClean="0"/>
              <a:t>ÉREZ LE LIEN SPÉCIFIQUE À L’ASSEMBLÉE</a:t>
            </a:r>
            <a:r>
              <a:rPr b="1" dirty="0" smtClean="0"/>
              <a:t>]</a:t>
            </a:r>
            <a:endParaRPr b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41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Joy Epp</cp:lastModifiedBy>
  <cp:revision>3</cp:revision>
  <dcterms:modified xsi:type="dcterms:W3CDTF">2019-05-13T17:29:19Z</dcterms:modified>
</cp:coreProperties>
</file>