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Open Sans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OpenSans-italic.fntdata"/><Relationship Id="rId10" Type="http://schemas.openxmlformats.org/officeDocument/2006/relationships/font" Target="fonts/OpenSans-bold.fntdata"/><Relationship Id="rId12" Type="http://schemas.openxmlformats.org/officeDocument/2006/relationships/font" Target="fonts/OpenSans-boldItalic.fntdata"/><Relationship Id="rId9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0a37a8f9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b0a37a8f9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0a37a8f9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0a37a8f9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0a37a8f9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0a37a8f9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240850" y="3651725"/>
            <a:ext cx="4250100" cy="12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are inviting you to take up to ten to fifteen minutes </a:t>
            </a:r>
            <a:r>
              <a:rPr b="1"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this week</a:t>
            </a:r>
            <a:r>
              <a:rPr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to fill out an anonymous online survey, to participate in a national study of mental health and illness in Canadian churches developed by </a:t>
            </a:r>
            <a:r>
              <a:rPr b="1"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Flourishing Congregations Institute</a:t>
            </a:r>
            <a:r>
              <a:rPr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1" lang="en-CA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Sanctuary Mental Health Ministries. 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